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7059-10F5-4EAD-8021-85B392674A9A}" type="datetimeFigureOut">
              <a:rPr lang="cs-CZ" smtClean="0"/>
              <a:t>26.4.2020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AF2D0-0AF2-4204-A927-A3114017D14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7059-10F5-4EAD-8021-85B392674A9A}" type="datetimeFigureOut">
              <a:rPr lang="cs-CZ" smtClean="0"/>
              <a:t>26.4.2020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AF2D0-0AF2-4204-A927-A3114017D14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7059-10F5-4EAD-8021-85B392674A9A}" type="datetimeFigureOut">
              <a:rPr lang="cs-CZ" smtClean="0"/>
              <a:t>26.4.2020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AF2D0-0AF2-4204-A927-A3114017D14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7059-10F5-4EAD-8021-85B392674A9A}" type="datetimeFigureOut">
              <a:rPr lang="cs-CZ" smtClean="0"/>
              <a:t>26.4.2020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AF2D0-0AF2-4204-A927-A3114017D14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7059-10F5-4EAD-8021-85B392674A9A}" type="datetimeFigureOut">
              <a:rPr lang="cs-CZ" smtClean="0"/>
              <a:t>26.4.2020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AF2D0-0AF2-4204-A927-A3114017D14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7059-10F5-4EAD-8021-85B392674A9A}" type="datetimeFigureOut">
              <a:rPr lang="cs-CZ" smtClean="0"/>
              <a:t>26.4.2020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AF2D0-0AF2-4204-A927-A3114017D14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7059-10F5-4EAD-8021-85B392674A9A}" type="datetimeFigureOut">
              <a:rPr lang="cs-CZ" smtClean="0"/>
              <a:t>26.4.2020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AF2D0-0AF2-4204-A927-A3114017D14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7059-10F5-4EAD-8021-85B392674A9A}" type="datetimeFigureOut">
              <a:rPr lang="cs-CZ" smtClean="0"/>
              <a:t>26.4.2020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AF2D0-0AF2-4204-A927-A3114017D14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7059-10F5-4EAD-8021-85B392674A9A}" type="datetimeFigureOut">
              <a:rPr lang="cs-CZ" smtClean="0"/>
              <a:t>26.4.2020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AF2D0-0AF2-4204-A927-A3114017D14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7059-10F5-4EAD-8021-85B392674A9A}" type="datetimeFigureOut">
              <a:rPr lang="cs-CZ" smtClean="0"/>
              <a:t>26.4.2020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AF2D0-0AF2-4204-A927-A3114017D14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7059-10F5-4EAD-8021-85B392674A9A}" type="datetimeFigureOut">
              <a:rPr lang="cs-CZ" smtClean="0"/>
              <a:t>26.4.2020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AF2D0-0AF2-4204-A927-A3114017D14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27059-10F5-4EAD-8021-85B392674A9A}" type="datetimeFigureOut">
              <a:rPr lang="cs-CZ" smtClean="0"/>
              <a:t>26.4.2020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AF2D0-0AF2-4204-A927-A3114017D147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980728"/>
            <a:ext cx="7772400" cy="1470025"/>
          </a:xfrm>
        </p:spPr>
        <p:txBody>
          <a:bodyPr/>
          <a:lstStyle/>
          <a:p>
            <a:r>
              <a:rPr lang="cs-CZ" dirty="0" smtClean="0"/>
              <a:t>Krytosemenné rostliny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59632" y="3140968"/>
            <a:ext cx="6400800" cy="1752600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Dělí se na dvouděložné a jednoděložné (z učebnice překreslete tabulku s rozdíly mezi těmito skupinami – počet děloh, stavba kořene, uspořádání cévních svazků atd.)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DVOUDĚLOŽNÉ rostliny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LISTNATÉ </a:t>
            </a:r>
            <a:r>
              <a:rPr lang="cs-CZ" smtClean="0"/>
              <a:t>STROMY a KEŘE</a:t>
            </a:r>
            <a:endParaRPr lang="cs-CZ" dirty="0" smtClean="0"/>
          </a:p>
          <a:p>
            <a:pPr>
              <a:buFontTx/>
              <a:buChar char="-"/>
            </a:pPr>
            <a:r>
              <a:rPr lang="cs-CZ" dirty="0" smtClean="0"/>
              <a:t>Listy jsou obvykle zploštělé s nápadně zpeřenou žilnatinou</a:t>
            </a:r>
          </a:p>
          <a:p>
            <a:pPr>
              <a:buFontTx/>
              <a:buChar char="-"/>
            </a:pPr>
            <a:r>
              <a:rPr lang="cs-CZ" dirty="0" smtClean="0"/>
              <a:t>Na rozdíl od nahosemenných rostlin na podzim většinou opadávají</a:t>
            </a:r>
          </a:p>
          <a:p>
            <a:pPr>
              <a:buFontTx/>
              <a:buChar char="-"/>
            </a:pPr>
            <a:r>
              <a:rPr lang="cs-CZ" dirty="0" smtClean="0"/>
              <a:t>Zástupci: buk lesní, dub letní, lípa srdčitá, vrba jíva, topol bílý, topol osika, habr obecný, bříza bradavičnatá, javor mléč, bez černý, (bez hroznatý)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Zástupci: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K zástupcům, které máte v učebnici vypište stejně jako u jehličnatých stromů jejich </a:t>
            </a:r>
            <a:r>
              <a:rPr lang="cs-CZ" b="1" dirty="0" smtClean="0"/>
              <a:t>charakteristiku</a:t>
            </a:r>
            <a:r>
              <a:rPr lang="cs-CZ" dirty="0" smtClean="0"/>
              <a:t> a užití. Např.:</a:t>
            </a:r>
          </a:p>
          <a:p>
            <a:r>
              <a:rPr lang="cs-CZ" dirty="0" smtClean="0"/>
              <a:t>Buk lesní – hladká šedá borka, mohutná koruna vejčitého tvaru, plod bukvice, využití – ohýbaný nábytek</a:t>
            </a:r>
            <a:endParaRPr lang="cs-CZ" dirty="0"/>
          </a:p>
        </p:txBody>
      </p:sp>
      <p:pic>
        <p:nvPicPr>
          <p:cNvPr id="5" name="Zástupný symbol pro obsah 4" descr="buk-lesni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60032" y="1124744"/>
            <a:ext cx="3563619" cy="506916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130</Words>
  <Application>Microsoft Office PowerPoint</Application>
  <PresentationFormat>Předvádění na obrazovce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Motiv sady Office</vt:lpstr>
      <vt:lpstr>Krytosemenné rostliny</vt:lpstr>
      <vt:lpstr>DVOUDĚLOŽNÉ rostliny</vt:lpstr>
      <vt:lpstr>Zástupci: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Krytosemenné rostliny</dc:title>
  <dc:creator>sobolikovai</dc:creator>
  <cp:lastModifiedBy>sobolikovai</cp:lastModifiedBy>
  <cp:revision>4</cp:revision>
  <dcterms:created xsi:type="dcterms:W3CDTF">2020-04-26T17:44:18Z</dcterms:created>
  <dcterms:modified xsi:type="dcterms:W3CDTF">2020-04-26T18:03:15Z</dcterms:modified>
</cp:coreProperties>
</file>